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EQUIPAMENTO DE GUINDAR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180231" y="1224459"/>
            <a:ext cx="65527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Legislação - NR 11 (Técnica de Transporte, Movimentação, Armazenamento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 Manuseio de Materiais);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Conteúdo curricular do PGS – Equipamentos Móveis.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Estrutura de cabo de aço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Inspeção, utilização de cabos de aço, estropos e critérios para substituição;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Raio de operação, quadrante, eixo de tombamento;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Diagrama de carga e alcance;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Análise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Nivelamento do </a:t>
            </a:r>
            <a:r>
              <a:rPr lang="pt-BR" sz="1100" b="0" i="0" u="none" strike="noStrike" baseline="0" dirty="0" err="1">
                <a:latin typeface="CIDFont+F1"/>
              </a:rPr>
              <a:t>Munck</a:t>
            </a:r>
            <a:r>
              <a:rPr lang="pt-BR" sz="1100" b="0" i="0" u="none" strike="noStrike" baseline="0" dirty="0"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Checklist (manutenção diária);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Aspectos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Operação e movimentação de cargas na área;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Plataforma de elevação;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Direção preventiva.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NR 18 - Condições de Segurança e Saúde no Trabalho na Indústria da Construção.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NR 12 – Segurança no Trabalho em Máquinas e Equipamentos.</a:t>
            </a:r>
            <a:endParaRPr lang="pt-BR" sz="11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2499</TotalTime>
  <Words>264</Words>
  <Application>Microsoft Office PowerPoint</Application>
  <PresentationFormat>Personalizar</PresentationFormat>
  <Paragraphs>44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381</cp:revision>
  <cp:lastPrinted>2023-01-18T11:46:20Z</cp:lastPrinted>
  <dcterms:created xsi:type="dcterms:W3CDTF">1996-09-21T19:33:27Z</dcterms:created>
  <dcterms:modified xsi:type="dcterms:W3CDTF">2024-08-19T20:08:17Z</dcterms:modified>
</cp:coreProperties>
</file>